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1FB54-86B3-49AF-B590-57D9210B8019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E0266-32DA-4F14-AFDD-9FB5A07F7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6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1FB54-86B3-49AF-B590-57D9210B8019}" type="datetimeFigureOut">
              <a:rPr lang="zh-CN" altLang="en-US" smtClean="0"/>
              <a:t>2015/11/7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0266-32DA-4F14-AFDD-9FB5A07F7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7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ja-JP" altLang="en-US" smtClean="0">
                <a:latin typeface="DCGHigeMoji-W5" panose="03000500010101010101" pitchFamily="66" charset="-128"/>
                <a:ea typeface="DCGHigeMoji-W5" panose="03000500010101010101" pitchFamily="66" charset="-128"/>
              </a:rPr>
              <a:t>日本語滑舌名編「外郎売」</a:t>
            </a:r>
            <a:endParaRPr lang="zh-CN" altLang="en-US" dirty="0">
              <a:latin typeface="DCGHigeMoji-W5" panose="03000500010101010101" pitchFamily="66" charset="-128"/>
              <a:ea typeface="DCGHigeMoji-W5" panose="030005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0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7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1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3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4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6000" smtClean="0">
                <a:latin typeface="DFGSoGei-W5" panose="040B0500010101010101" pitchFamily="50" charset="-128"/>
                <a:ea typeface="DFGSoGei-W5" panose="040B0500010101010101" pitchFamily="50" charset="-128"/>
              </a:rPr>
              <a:t>ウォームアップ</a:t>
            </a:r>
            <a:endParaRPr lang="zh-CN" altLang="en-US" sz="6000" dirty="0">
              <a:latin typeface="DFGSoGei-W5" panose="040B0500010101010101" pitchFamily="50" charset="-128"/>
              <a:ea typeface="DFGSoGei-W5" panose="040B0500010101010101" pitchFamily="50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6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69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7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6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56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0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6000" smtClean="0">
                <a:latin typeface="DFGSoGei-W5" panose="040B0500010101010101" pitchFamily="50" charset="-128"/>
                <a:ea typeface="DFGSoGei-W5" panose="040B0500010101010101" pitchFamily="50" charset="-128"/>
              </a:rPr>
              <a:t>ウォームアップ</a:t>
            </a:r>
            <a:endParaRPr lang="zh-CN" altLang="en-US" sz="6000" dirty="0">
              <a:latin typeface="DFGSoGei-W5" panose="040B0500010101010101" pitchFamily="50" charset="-128"/>
              <a:ea typeface="DFGSoGei-W5" panose="040B0500010101010101" pitchFamily="50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5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8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37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8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04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1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3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7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05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1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5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宽屏</PresentationFormat>
  <Paragraphs>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DCGHigeMoji-W5</vt:lpstr>
      <vt:lpstr>DFGSoGei-W5</vt:lpstr>
      <vt:lpstr>宋体</vt:lpstr>
      <vt:lpstr>Arial</vt:lpstr>
      <vt:lpstr>Calibri</vt:lpstr>
      <vt:lpstr>Calibri Light</vt:lpstr>
      <vt:lpstr>Office 主题</vt:lpstr>
      <vt:lpstr>日本語滑舌名編「外郎売」</vt:lpstr>
      <vt:lpstr>ウォームアップ</vt:lpstr>
      <vt:lpstr>ウォームアップ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日本語滑舌名編「外郎売」</dc:title>
  <dc:creator>weijing huang</dc:creator>
  <cp:lastModifiedBy>weijing huang</cp:lastModifiedBy>
  <cp:revision>1</cp:revision>
  <dcterms:created xsi:type="dcterms:W3CDTF">2015-11-07T12:43:17Z</dcterms:created>
  <dcterms:modified xsi:type="dcterms:W3CDTF">2015-11-07T12:43:17Z</dcterms:modified>
</cp:coreProperties>
</file>